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4109-CC93-48FC-B96D-A047847A5637}" type="datetimeFigureOut">
              <a:rPr lang="en-US" smtClean="0"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66A9-EBFF-405A-B140-F850C7AB73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LauraAdmin\Desktop\set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77472" y="-1008529"/>
            <a:ext cx="6857999" cy="8875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LauraAdmin\Desktop\Set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39091" y="-1039091"/>
            <a:ext cx="7065817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LauraAdmin\Desktop\Set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77470" y="-1008529"/>
            <a:ext cx="6858000" cy="8875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LauraAdmin\Desktop\Set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13113" y="-1013113"/>
            <a:ext cx="6889173" cy="891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LauraAdmin</dc:creator>
  <cp:lastModifiedBy>LauraAdmin</cp:lastModifiedBy>
  <cp:revision>1</cp:revision>
  <dcterms:created xsi:type="dcterms:W3CDTF">2010-10-17T23:48:32Z</dcterms:created>
  <dcterms:modified xsi:type="dcterms:W3CDTF">2010-10-17T23:56:51Z</dcterms:modified>
</cp:coreProperties>
</file>